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4" r:id="rId1"/>
  </p:sldMasterIdLst>
  <p:notesMasterIdLst>
    <p:notesMasterId r:id="rId15"/>
  </p:notesMasterIdLst>
  <p:sldIdLst>
    <p:sldId id="256" r:id="rId2"/>
    <p:sldId id="258" r:id="rId3"/>
    <p:sldId id="257" r:id="rId4"/>
    <p:sldId id="269" r:id="rId5"/>
    <p:sldId id="259" r:id="rId6"/>
    <p:sldId id="260" r:id="rId7"/>
    <p:sldId id="262" r:id="rId8"/>
    <p:sldId id="263" r:id="rId9"/>
    <p:sldId id="267" r:id="rId10"/>
    <p:sldId id="264" r:id="rId11"/>
    <p:sldId id="266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16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ush, David" userId="a25b982c-ca22-4733-a002-2ac3c04b5994" providerId="ADAL" clId="{4EBE14E5-716D-4D34-97A8-557B1AA3E4FF}"/>
    <pc:docChg chg="undo custSel addSld delSld modSld sldOrd">
      <pc:chgData name="Banush, David" userId="a25b982c-ca22-4733-a002-2ac3c04b5994" providerId="ADAL" clId="{4EBE14E5-716D-4D34-97A8-557B1AA3E4FF}" dt="2026-03-02T15:05:23.433" v="1770" actId="20577"/>
      <pc:docMkLst>
        <pc:docMk/>
      </pc:docMkLst>
      <pc:sldChg chg="addSp delSp modSp mod addAnim delAnim">
        <pc:chgData name="Banush, David" userId="a25b982c-ca22-4733-a002-2ac3c04b5994" providerId="ADAL" clId="{4EBE14E5-716D-4D34-97A8-557B1AA3E4FF}" dt="2026-03-02T14:06:13.156" v="1749" actId="242"/>
        <pc:sldMkLst>
          <pc:docMk/>
          <pc:sldMk cId="3878946158" sldId="256"/>
        </pc:sldMkLst>
        <pc:spChg chg="mod">
          <ac:chgData name="Banush, David" userId="a25b982c-ca22-4733-a002-2ac3c04b5994" providerId="ADAL" clId="{4EBE14E5-716D-4D34-97A8-557B1AA3E4FF}" dt="2026-03-02T14:06:13.156" v="1749" actId="242"/>
          <ac:spMkLst>
            <pc:docMk/>
            <pc:sldMk cId="3878946158" sldId="256"/>
            <ac:spMk id="2" creationId="{DB3A1554-6079-CA6D-2337-EF009455227F}"/>
          </ac:spMkLst>
        </pc:spChg>
        <pc:spChg chg="mod">
          <ac:chgData name="Banush, David" userId="a25b982c-ca22-4733-a002-2ac3c04b5994" providerId="ADAL" clId="{4EBE14E5-716D-4D34-97A8-557B1AA3E4FF}" dt="2026-02-16T21:15:10.072" v="1178" actId="26606"/>
          <ac:spMkLst>
            <pc:docMk/>
            <pc:sldMk cId="3878946158" sldId="256"/>
            <ac:spMk id="3" creationId="{EBC425C5-5388-9E7B-0D18-712AA58FEEDF}"/>
          </ac:spMkLst>
        </pc:spChg>
        <pc:spChg chg="add">
          <ac:chgData name="Banush, David" userId="a25b982c-ca22-4733-a002-2ac3c04b5994" providerId="ADAL" clId="{4EBE14E5-716D-4D34-97A8-557B1AA3E4FF}" dt="2026-02-16T21:15:10.072" v="1178" actId="26606"/>
          <ac:spMkLst>
            <pc:docMk/>
            <pc:sldMk cId="3878946158" sldId="256"/>
            <ac:spMk id="21" creationId="{C20C741F-0826-4AB6-A92E-AB4EB5021663}"/>
          </ac:spMkLst>
        </pc:spChg>
        <pc:spChg chg="add">
          <ac:chgData name="Banush, David" userId="a25b982c-ca22-4733-a002-2ac3c04b5994" providerId="ADAL" clId="{4EBE14E5-716D-4D34-97A8-557B1AA3E4FF}" dt="2026-02-16T21:15:10.072" v="1178" actId="26606"/>
          <ac:spMkLst>
            <pc:docMk/>
            <pc:sldMk cId="3878946158" sldId="256"/>
            <ac:spMk id="22" creationId="{8869841E-71E7-4F51-8E6F-5E8A5E375653}"/>
          </ac:spMkLst>
        </pc:spChg>
        <pc:spChg chg="add">
          <ac:chgData name="Banush, David" userId="a25b982c-ca22-4733-a002-2ac3c04b5994" providerId="ADAL" clId="{4EBE14E5-716D-4D34-97A8-557B1AA3E4FF}" dt="2026-02-16T21:15:10.072" v="1178" actId="26606"/>
          <ac:spMkLst>
            <pc:docMk/>
            <pc:sldMk cId="3878946158" sldId="256"/>
            <ac:spMk id="23" creationId="{594B067E-A161-4B29-A8FA-FEEB1944952A}"/>
          </ac:spMkLst>
        </pc:spChg>
        <pc:picChg chg="add mod ord">
          <ac:chgData name="Banush, David" userId="a25b982c-ca22-4733-a002-2ac3c04b5994" providerId="ADAL" clId="{4EBE14E5-716D-4D34-97A8-557B1AA3E4FF}" dt="2026-02-16T21:15:10.072" v="1178" actId="26606"/>
          <ac:picMkLst>
            <pc:docMk/>
            <pc:sldMk cId="3878946158" sldId="256"/>
            <ac:picMk id="4" creationId="{383D41F7-905F-577E-EF37-85D4B1DC3671}"/>
          </ac:picMkLst>
        </pc:picChg>
      </pc:sldChg>
      <pc:sldChg chg="modSp mod">
        <pc:chgData name="Banush, David" userId="a25b982c-ca22-4733-a002-2ac3c04b5994" providerId="ADAL" clId="{4EBE14E5-716D-4D34-97A8-557B1AA3E4FF}" dt="2026-02-20T17:43:23.536" v="1617" actId="1076"/>
        <pc:sldMkLst>
          <pc:docMk/>
          <pc:sldMk cId="584237129" sldId="257"/>
        </pc:sldMkLst>
        <pc:spChg chg="mod">
          <ac:chgData name="Banush, David" userId="a25b982c-ca22-4733-a002-2ac3c04b5994" providerId="ADAL" clId="{4EBE14E5-716D-4D34-97A8-557B1AA3E4FF}" dt="2026-02-16T21:18:38.337" v="1179" actId="1076"/>
          <ac:spMkLst>
            <pc:docMk/>
            <pc:sldMk cId="584237129" sldId="257"/>
            <ac:spMk id="2" creationId="{3BCF5A40-7D1B-B877-1761-BB9EC37D8835}"/>
          </ac:spMkLst>
        </pc:spChg>
        <pc:spChg chg="mod">
          <ac:chgData name="Banush, David" userId="a25b982c-ca22-4733-a002-2ac3c04b5994" providerId="ADAL" clId="{4EBE14E5-716D-4D34-97A8-557B1AA3E4FF}" dt="2026-02-20T17:41:31.997" v="1614" actId="20577"/>
          <ac:spMkLst>
            <pc:docMk/>
            <pc:sldMk cId="584237129" sldId="257"/>
            <ac:spMk id="3" creationId="{E841B6F3-5E98-F6AE-F12A-6CDD0BD2E6C1}"/>
          </ac:spMkLst>
        </pc:spChg>
        <pc:picChg chg="mod">
          <ac:chgData name="Banush, David" userId="a25b982c-ca22-4733-a002-2ac3c04b5994" providerId="ADAL" clId="{4EBE14E5-716D-4D34-97A8-557B1AA3E4FF}" dt="2026-02-20T17:43:23.536" v="1617" actId="1076"/>
          <ac:picMkLst>
            <pc:docMk/>
            <pc:sldMk cId="584237129" sldId="257"/>
            <ac:picMk id="4" creationId="{A50DB833-4684-23BD-412F-C8BEAA7C3599}"/>
          </ac:picMkLst>
        </pc:picChg>
      </pc:sldChg>
      <pc:sldChg chg="modSp mod ord">
        <pc:chgData name="Banush, David" userId="a25b982c-ca22-4733-a002-2ac3c04b5994" providerId="ADAL" clId="{4EBE14E5-716D-4D34-97A8-557B1AA3E4FF}" dt="2026-02-16T21:22:32.491" v="1349"/>
        <pc:sldMkLst>
          <pc:docMk/>
          <pc:sldMk cId="3731640088" sldId="258"/>
        </pc:sldMkLst>
        <pc:spChg chg="mod">
          <ac:chgData name="Banush, David" userId="a25b982c-ca22-4733-a002-2ac3c04b5994" providerId="ADAL" clId="{4EBE14E5-716D-4D34-97A8-557B1AA3E4FF}" dt="2026-02-16T21:19:17.447" v="1191" actId="20577"/>
          <ac:spMkLst>
            <pc:docMk/>
            <pc:sldMk cId="3731640088" sldId="258"/>
            <ac:spMk id="2" creationId="{25AC6BC9-1D52-7A9B-196F-B596E87F403E}"/>
          </ac:spMkLst>
        </pc:spChg>
        <pc:spChg chg="mod">
          <ac:chgData name="Banush, David" userId="a25b982c-ca22-4733-a002-2ac3c04b5994" providerId="ADAL" clId="{4EBE14E5-716D-4D34-97A8-557B1AA3E4FF}" dt="2026-02-16T21:22:22.998" v="1347" actId="20577"/>
          <ac:spMkLst>
            <pc:docMk/>
            <pc:sldMk cId="3731640088" sldId="258"/>
            <ac:spMk id="3" creationId="{9919ABC1-5909-6E92-8C95-A7B1F758D64C}"/>
          </ac:spMkLst>
        </pc:spChg>
        <pc:picChg chg="mod">
          <ac:chgData name="Banush, David" userId="a25b982c-ca22-4733-a002-2ac3c04b5994" providerId="ADAL" clId="{4EBE14E5-716D-4D34-97A8-557B1AA3E4FF}" dt="2026-02-16T21:01:00.378" v="1016" actId="1076"/>
          <ac:picMkLst>
            <pc:docMk/>
            <pc:sldMk cId="3731640088" sldId="258"/>
            <ac:picMk id="4" creationId="{899FFCE0-1609-D2DD-5D82-559DE85A1D16}"/>
          </ac:picMkLst>
        </pc:picChg>
      </pc:sldChg>
      <pc:sldChg chg="modSp mod">
        <pc:chgData name="Banush, David" userId="a25b982c-ca22-4733-a002-2ac3c04b5994" providerId="ADAL" clId="{4EBE14E5-716D-4D34-97A8-557B1AA3E4FF}" dt="2026-02-16T21:28:56.389" v="1403" actId="1076"/>
        <pc:sldMkLst>
          <pc:docMk/>
          <pc:sldMk cId="646409534" sldId="259"/>
        </pc:sldMkLst>
        <pc:spChg chg="mod">
          <ac:chgData name="Banush, David" userId="a25b982c-ca22-4733-a002-2ac3c04b5994" providerId="ADAL" clId="{4EBE14E5-716D-4D34-97A8-557B1AA3E4FF}" dt="2026-02-16T20:20:28.147" v="193" actId="20577"/>
          <ac:spMkLst>
            <pc:docMk/>
            <pc:sldMk cId="646409534" sldId="259"/>
            <ac:spMk id="2" creationId="{BD91B8D0-72AC-30C2-D153-EEE375706799}"/>
          </ac:spMkLst>
        </pc:spChg>
        <pc:spChg chg="mod">
          <ac:chgData name="Banush, David" userId="a25b982c-ca22-4733-a002-2ac3c04b5994" providerId="ADAL" clId="{4EBE14E5-716D-4D34-97A8-557B1AA3E4FF}" dt="2026-02-16T21:28:56.389" v="1403" actId="1076"/>
          <ac:spMkLst>
            <pc:docMk/>
            <pc:sldMk cId="646409534" sldId="259"/>
            <ac:spMk id="3" creationId="{7E6ADF73-67D4-5BFF-014B-807EC9ED913F}"/>
          </ac:spMkLst>
        </pc:spChg>
        <pc:picChg chg="mod">
          <ac:chgData name="Banush, David" userId="a25b982c-ca22-4733-a002-2ac3c04b5994" providerId="ADAL" clId="{4EBE14E5-716D-4D34-97A8-557B1AA3E4FF}" dt="2026-02-16T21:01:04.201" v="1017" actId="1076"/>
          <ac:picMkLst>
            <pc:docMk/>
            <pc:sldMk cId="646409534" sldId="259"/>
            <ac:picMk id="4" creationId="{F89C981D-FD64-CC07-2B3C-964C53B127A2}"/>
          </ac:picMkLst>
        </pc:picChg>
      </pc:sldChg>
      <pc:sldChg chg="modSp mod">
        <pc:chgData name="Banush, David" userId="a25b982c-ca22-4733-a002-2ac3c04b5994" providerId="ADAL" clId="{4EBE14E5-716D-4D34-97A8-557B1AA3E4FF}" dt="2026-03-02T15:05:00.206" v="1765" actId="20577"/>
        <pc:sldMkLst>
          <pc:docMk/>
          <pc:sldMk cId="3380220524" sldId="260"/>
        </pc:sldMkLst>
        <pc:spChg chg="mod">
          <ac:chgData name="Banush, David" userId="a25b982c-ca22-4733-a002-2ac3c04b5994" providerId="ADAL" clId="{4EBE14E5-716D-4D34-97A8-557B1AA3E4FF}" dt="2026-02-16T20:33:16.877" v="329" actId="20577"/>
          <ac:spMkLst>
            <pc:docMk/>
            <pc:sldMk cId="3380220524" sldId="260"/>
            <ac:spMk id="2" creationId="{D98E2E4A-337A-855A-FFF8-856EB1AE3906}"/>
          </ac:spMkLst>
        </pc:spChg>
        <pc:spChg chg="mod">
          <ac:chgData name="Banush, David" userId="a25b982c-ca22-4733-a002-2ac3c04b5994" providerId="ADAL" clId="{4EBE14E5-716D-4D34-97A8-557B1AA3E4FF}" dt="2026-03-02T15:05:00.206" v="1765" actId="20577"/>
          <ac:spMkLst>
            <pc:docMk/>
            <pc:sldMk cId="3380220524" sldId="260"/>
            <ac:spMk id="3" creationId="{990F57D0-C217-FE1D-1D62-D16CF7C20F21}"/>
          </ac:spMkLst>
        </pc:spChg>
        <pc:picChg chg="mod">
          <ac:chgData name="Banush, David" userId="a25b982c-ca22-4733-a002-2ac3c04b5994" providerId="ADAL" clId="{4EBE14E5-716D-4D34-97A8-557B1AA3E4FF}" dt="2026-02-16T21:01:09.850" v="1018" actId="1076"/>
          <ac:picMkLst>
            <pc:docMk/>
            <pc:sldMk cId="3380220524" sldId="260"/>
            <ac:picMk id="4" creationId="{26CE6EC8-9685-2214-7ECB-2EF1502113A8}"/>
          </ac:picMkLst>
        </pc:picChg>
      </pc:sldChg>
      <pc:sldChg chg="modSp mod">
        <pc:chgData name="Banush, David" userId="a25b982c-ca22-4733-a002-2ac3c04b5994" providerId="ADAL" clId="{4EBE14E5-716D-4D34-97A8-557B1AA3E4FF}" dt="2026-03-02T15:05:23.433" v="1770" actId="20577"/>
        <pc:sldMkLst>
          <pc:docMk/>
          <pc:sldMk cId="1968279797" sldId="262"/>
        </pc:sldMkLst>
        <pc:spChg chg="mod">
          <ac:chgData name="Banush, David" userId="a25b982c-ca22-4733-a002-2ac3c04b5994" providerId="ADAL" clId="{4EBE14E5-716D-4D34-97A8-557B1AA3E4FF}" dt="2026-02-16T20:59:43.662" v="980" actId="20577"/>
          <ac:spMkLst>
            <pc:docMk/>
            <pc:sldMk cId="1968279797" sldId="262"/>
            <ac:spMk id="2" creationId="{A934BAAF-A395-A588-13A1-6645F18BB8DA}"/>
          </ac:spMkLst>
        </pc:spChg>
        <pc:spChg chg="mod">
          <ac:chgData name="Banush, David" userId="a25b982c-ca22-4733-a002-2ac3c04b5994" providerId="ADAL" clId="{4EBE14E5-716D-4D34-97A8-557B1AA3E4FF}" dt="2026-03-02T15:05:23.433" v="1770" actId="20577"/>
          <ac:spMkLst>
            <pc:docMk/>
            <pc:sldMk cId="1968279797" sldId="262"/>
            <ac:spMk id="3" creationId="{DC6FC7F4-E73A-2057-8FBB-2D2C238AF0E7}"/>
          </ac:spMkLst>
        </pc:spChg>
        <pc:picChg chg="mod">
          <ac:chgData name="Banush, David" userId="a25b982c-ca22-4733-a002-2ac3c04b5994" providerId="ADAL" clId="{4EBE14E5-716D-4D34-97A8-557B1AA3E4FF}" dt="2026-02-16T21:00:02.247" v="1007" actId="1076"/>
          <ac:picMkLst>
            <pc:docMk/>
            <pc:sldMk cId="1968279797" sldId="262"/>
            <ac:picMk id="4" creationId="{7BE92907-3AD9-2C09-0162-91B7185C25A5}"/>
          </ac:picMkLst>
        </pc:picChg>
      </pc:sldChg>
      <pc:sldChg chg="modSp mod">
        <pc:chgData name="Banush, David" userId="a25b982c-ca22-4733-a002-2ac3c04b5994" providerId="ADAL" clId="{4EBE14E5-716D-4D34-97A8-557B1AA3E4FF}" dt="2026-02-20T17:50:27.687" v="1628" actId="27636"/>
        <pc:sldMkLst>
          <pc:docMk/>
          <pc:sldMk cId="786326792" sldId="263"/>
        </pc:sldMkLst>
        <pc:spChg chg="mod">
          <ac:chgData name="Banush, David" userId="a25b982c-ca22-4733-a002-2ac3c04b5994" providerId="ADAL" clId="{4EBE14E5-716D-4D34-97A8-557B1AA3E4FF}" dt="2026-02-16T20:38:38.631" v="408" actId="20577"/>
          <ac:spMkLst>
            <pc:docMk/>
            <pc:sldMk cId="786326792" sldId="263"/>
            <ac:spMk id="2" creationId="{FF329B63-2A13-2197-50F4-84C59BCC33F7}"/>
          </ac:spMkLst>
        </pc:spChg>
        <pc:spChg chg="mod">
          <ac:chgData name="Banush, David" userId="a25b982c-ca22-4733-a002-2ac3c04b5994" providerId="ADAL" clId="{4EBE14E5-716D-4D34-97A8-557B1AA3E4FF}" dt="2026-02-20T17:50:27.687" v="1628" actId="27636"/>
          <ac:spMkLst>
            <pc:docMk/>
            <pc:sldMk cId="786326792" sldId="263"/>
            <ac:spMk id="3" creationId="{27BF1905-5CC7-FC38-3279-0F90EFFC5A3A}"/>
          </ac:spMkLst>
        </pc:spChg>
        <pc:picChg chg="mod">
          <ac:chgData name="Banush, David" userId="a25b982c-ca22-4733-a002-2ac3c04b5994" providerId="ADAL" clId="{4EBE14E5-716D-4D34-97A8-557B1AA3E4FF}" dt="2026-02-16T21:00:13.579" v="1008" actId="1076"/>
          <ac:picMkLst>
            <pc:docMk/>
            <pc:sldMk cId="786326792" sldId="263"/>
            <ac:picMk id="4" creationId="{3C1C37C1-3E12-F574-EEF8-F288413C81AC}"/>
          </ac:picMkLst>
        </pc:picChg>
      </pc:sldChg>
      <pc:sldChg chg="modSp mod">
        <pc:chgData name="Banush, David" userId="a25b982c-ca22-4733-a002-2ac3c04b5994" providerId="ADAL" clId="{4EBE14E5-716D-4D34-97A8-557B1AA3E4FF}" dt="2026-02-20T17:57:41.876" v="1707" actId="20577"/>
        <pc:sldMkLst>
          <pc:docMk/>
          <pc:sldMk cId="1433903027" sldId="264"/>
        </pc:sldMkLst>
        <pc:spChg chg="mod">
          <ac:chgData name="Banush, David" userId="a25b982c-ca22-4733-a002-2ac3c04b5994" providerId="ADAL" clId="{4EBE14E5-716D-4D34-97A8-557B1AA3E4FF}" dt="2026-02-16T20:40:22.314" v="477" actId="20577"/>
          <ac:spMkLst>
            <pc:docMk/>
            <pc:sldMk cId="1433903027" sldId="264"/>
            <ac:spMk id="2" creationId="{FE3002F0-89A0-28CB-363A-087792E71FA0}"/>
          </ac:spMkLst>
        </pc:spChg>
        <pc:spChg chg="mod">
          <ac:chgData name="Banush, David" userId="a25b982c-ca22-4733-a002-2ac3c04b5994" providerId="ADAL" clId="{4EBE14E5-716D-4D34-97A8-557B1AA3E4FF}" dt="2026-02-20T17:57:41.876" v="1707" actId="20577"/>
          <ac:spMkLst>
            <pc:docMk/>
            <pc:sldMk cId="1433903027" sldId="264"/>
            <ac:spMk id="3" creationId="{3B295D0F-7041-9C36-99A5-9D74ACBC1352}"/>
          </ac:spMkLst>
        </pc:spChg>
        <pc:picChg chg="mod">
          <ac:chgData name="Banush, David" userId="a25b982c-ca22-4733-a002-2ac3c04b5994" providerId="ADAL" clId="{4EBE14E5-716D-4D34-97A8-557B1AA3E4FF}" dt="2026-02-16T21:00:28.321" v="1010" actId="1076"/>
          <ac:picMkLst>
            <pc:docMk/>
            <pc:sldMk cId="1433903027" sldId="264"/>
            <ac:picMk id="4" creationId="{52395AE8-7162-6580-3B2E-615F7E0211CF}"/>
          </ac:picMkLst>
        </pc:picChg>
      </pc:sldChg>
      <pc:sldChg chg="modSp add mod ord">
        <pc:chgData name="Banush, David" userId="a25b982c-ca22-4733-a002-2ac3c04b5994" providerId="ADAL" clId="{4EBE14E5-716D-4D34-97A8-557B1AA3E4FF}" dt="2026-02-16T21:00:46.029" v="1014" actId="1076"/>
        <pc:sldMkLst>
          <pc:docMk/>
          <pc:sldMk cId="2850933945" sldId="265"/>
        </pc:sldMkLst>
        <pc:spChg chg="mod">
          <ac:chgData name="Banush, David" userId="a25b982c-ca22-4733-a002-2ac3c04b5994" providerId="ADAL" clId="{4EBE14E5-716D-4D34-97A8-557B1AA3E4FF}" dt="2026-02-16T20:40:44.520" v="504" actId="20577"/>
          <ac:spMkLst>
            <pc:docMk/>
            <pc:sldMk cId="2850933945" sldId="265"/>
            <ac:spMk id="2" creationId="{9763CF9E-4CDA-65D2-6D04-90F13613B48C}"/>
          </ac:spMkLst>
        </pc:spChg>
        <pc:picChg chg="mod">
          <ac:chgData name="Banush, David" userId="a25b982c-ca22-4733-a002-2ac3c04b5994" providerId="ADAL" clId="{4EBE14E5-716D-4D34-97A8-557B1AA3E4FF}" dt="2026-02-16T21:00:46.029" v="1014" actId="1076"/>
          <ac:picMkLst>
            <pc:docMk/>
            <pc:sldMk cId="2850933945" sldId="265"/>
            <ac:picMk id="4" creationId="{1094D224-C225-850D-06BF-B6C8825F1F93}"/>
          </ac:picMkLst>
        </pc:picChg>
      </pc:sldChg>
      <pc:sldChg chg="modSp add mod">
        <pc:chgData name="Banush, David" userId="a25b982c-ca22-4733-a002-2ac3c04b5994" providerId="ADAL" clId="{4EBE14E5-716D-4D34-97A8-557B1AA3E4FF}" dt="2026-02-20T17:55:50.110" v="1671" actId="27636"/>
        <pc:sldMkLst>
          <pc:docMk/>
          <pc:sldMk cId="1294214750" sldId="266"/>
        </pc:sldMkLst>
        <pc:spChg chg="mod">
          <ac:chgData name="Banush, David" userId="a25b982c-ca22-4733-a002-2ac3c04b5994" providerId="ADAL" clId="{4EBE14E5-716D-4D34-97A8-557B1AA3E4FF}" dt="2026-02-20T17:55:50.110" v="1671" actId="27636"/>
          <ac:spMkLst>
            <pc:docMk/>
            <pc:sldMk cId="1294214750" sldId="266"/>
            <ac:spMk id="3" creationId="{1A9718CA-E1ED-7E41-7C99-64D5049B2095}"/>
          </ac:spMkLst>
        </pc:spChg>
        <pc:picChg chg="mod">
          <ac:chgData name="Banush, David" userId="a25b982c-ca22-4733-a002-2ac3c04b5994" providerId="ADAL" clId="{4EBE14E5-716D-4D34-97A8-557B1AA3E4FF}" dt="2026-02-16T21:00:34.851" v="1011" actId="1076"/>
          <ac:picMkLst>
            <pc:docMk/>
            <pc:sldMk cId="1294214750" sldId="266"/>
            <ac:picMk id="4" creationId="{C929F2E3-DBAF-1C47-50EB-295E19B44893}"/>
          </ac:picMkLst>
        </pc:picChg>
      </pc:sldChg>
      <pc:sldChg chg="modSp add mod">
        <pc:chgData name="Banush, David" userId="a25b982c-ca22-4733-a002-2ac3c04b5994" providerId="ADAL" clId="{4EBE14E5-716D-4D34-97A8-557B1AA3E4FF}" dt="2026-02-20T17:51:01.889" v="1629" actId="14100"/>
        <pc:sldMkLst>
          <pc:docMk/>
          <pc:sldMk cId="4042410347" sldId="267"/>
        </pc:sldMkLst>
        <pc:spChg chg="mod">
          <ac:chgData name="Banush, David" userId="a25b982c-ca22-4733-a002-2ac3c04b5994" providerId="ADAL" clId="{4EBE14E5-716D-4D34-97A8-557B1AA3E4FF}" dt="2026-02-16T20:57:19.811" v="834" actId="20577"/>
          <ac:spMkLst>
            <pc:docMk/>
            <pc:sldMk cId="4042410347" sldId="267"/>
            <ac:spMk id="2" creationId="{80D77093-BBC3-C9C1-1F0B-5B21CDA3C049}"/>
          </ac:spMkLst>
        </pc:spChg>
        <pc:spChg chg="mod">
          <ac:chgData name="Banush, David" userId="a25b982c-ca22-4733-a002-2ac3c04b5994" providerId="ADAL" clId="{4EBE14E5-716D-4D34-97A8-557B1AA3E4FF}" dt="2026-02-20T17:51:01.889" v="1629" actId="14100"/>
          <ac:spMkLst>
            <pc:docMk/>
            <pc:sldMk cId="4042410347" sldId="267"/>
            <ac:spMk id="3" creationId="{FE521D52-2EC0-7044-A847-58F553DFA1C7}"/>
          </ac:spMkLst>
        </pc:spChg>
        <pc:picChg chg="mod">
          <ac:chgData name="Banush, David" userId="a25b982c-ca22-4733-a002-2ac3c04b5994" providerId="ADAL" clId="{4EBE14E5-716D-4D34-97A8-557B1AA3E4FF}" dt="2026-02-16T21:00:22.012" v="1009" actId="1076"/>
          <ac:picMkLst>
            <pc:docMk/>
            <pc:sldMk cId="4042410347" sldId="267"/>
            <ac:picMk id="4" creationId="{C5AF4103-A530-4E21-B341-8FAC922C4637}"/>
          </ac:picMkLst>
        </pc:picChg>
      </pc:sldChg>
      <pc:sldChg chg="modSp add mod">
        <pc:chgData name="Banush, David" userId="a25b982c-ca22-4733-a002-2ac3c04b5994" providerId="ADAL" clId="{4EBE14E5-716D-4D34-97A8-557B1AA3E4FF}" dt="2026-02-20T17:55:24.365" v="1666" actId="27636"/>
        <pc:sldMkLst>
          <pc:docMk/>
          <pc:sldMk cId="246308746" sldId="268"/>
        </pc:sldMkLst>
        <pc:spChg chg="mod">
          <ac:chgData name="Banush, David" userId="a25b982c-ca22-4733-a002-2ac3c04b5994" providerId="ADAL" clId="{4EBE14E5-716D-4D34-97A8-557B1AA3E4FF}" dt="2026-02-20T17:55:24.365" v="1666" actId="27636"/>
          <ac:spMkLst>
            <pc:docMk/>
            <pc:sldMk cId="246308746" sldId="268"/>
            <ac:spMk id="3" creationId="{43717DD7-8D88-F52D-2EEB-404C970A1B22}"/>
          </ac:spMkLst>
        </pc:spChg>
        <pc:picChg chg="mod">
          <ac:chgData name="Banush, David" userId="a25b982c-ca22-4733-a002-2ac3c04b5994" providerId="ADAL" clId="{4EBE14E5-716D-4D34-97A8-557B1AA3E4FF}" dt="2026-02-20T17:51:45.846" v="1631" actId="1076"/>
          <ac:picMkLst>
            <pc:docMk/>
            <pc:sldMk cId="246308746" sldId="268"/>
            <ac:picMk id="4" creationId="{53A6C824-7E61-FEC4-2240-4BE3BAC64FFB}"/>
          </ac:picMkLst>
        </pc:picChg>
      </pc:sldChg>
      <pc:sldChg chg="add">
        <pc:chgData name="Banush, David" userId="a25b982c-ca22-4733-a002-2ac3c04b5994" providerId="ADAL" clId="{4EBE14E5-716D-4D34-97A8-557B1AA3E4FF}" dt="2026-02-16T21:19:11.237" v="1182" actId="2890"/>
        <pc:sldMkLst>
          <pc:docMk/>
          <pc:sldMk cId="3946404208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04C37-3567-4FBB-9AFC-E61F1347E04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17D2-113B-487B-89B6-785FA8850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9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4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1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6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9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2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1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38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9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guides.library.sc.edu/az.php" TargetMode="External"/><Relationship Id="rId7" Type="http://schemas.openxmlformats.org/officeDocument/2006/relationships/hyperlink" Target="https://sc.edu/about/offices_and_divisions/university_libraries/browse/index.php" TargetMode="External"/><Relationship Id="rId2" Type="http://schemas.openxmlformats.org/officeDocument/2006/relationships/hyperlink" Target="https://sc.edu/libr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.edu/about/offices_and_divisions/university_libraries/browse/digital_collections/index.php" TargetMode="External"/><Relationship Id="rId5" Type="http://schemas.openxmlformats.org/officeDocument/2006/relationships/hyperlink" Target="https://www.sc.edu/about/offices_and_divisions/university_libraries/exhibits_events_news/news/2026/2026_data_viz_awards.php" TargetMode="External"/><Relationship Id="rId4" Type="http://schemas.openxmlformats.org/officeDocument/2006/relationships/hyperlink" Target="https://sc.edu/about/offices_and_divisions/university_libraries/get_research_help/data_services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pascal-usc.primo.exlibrisgroup.com/discovery/jsearch?vid=01PASCAL_USCCOL:USC" TargetMode="External"/><Relationship Id="rId7" Type="http://schemas.openxmlformats.org/officeDocument/2006/relationships/hyperlink" Target="https://guides.library.sc.edu/openaccessresources/publishingoa" TargetMode="External"/><Relationship Id="rId2" Type="http://schemas.openxmlformats.org/officeDocument/2006/relationships/hyperlink" Target="https://sc.edu/about/offices_and_divisions/university_libraries/find_services/faculty_services/find_specialist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cpress.com/Open-Carolina" TargetMode="External"/><Relationship Id="rId5" Type="http://schemas.openxmlformats.org/officeDocument/2006/relationships/hyperlink" Target="https://dnwma38hnikzt.cloudfront.net/tcl-usage/cms-linked-periodic.html" TargetMode="External"/><Relationship Id="rId4" Type="http://schemas.openxmlformats.org/officeDocument/2006/relationships/hyperlink" Target="https://guides.library.sc.edu/publicdb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scholarcommons.sc.edu/" TargetMode="External"/><Relationship Id="rId7" Type="http://schemas.openxmlformats.org/officeDocument/2006/relationships/hyperlink" Target="https://sc.edu/about/offices_and_divisions/university_libraries/get_research_help/research_award/" TargetMode="External"/><Relationship Id="rId2" Type="http://schemas.openxmlformats.org/officeDocument/2006/relationships/hyperlink" Target="https://sc.edu/about/offices_and_divisions/university_libraries/find_services/faculty_services/schedule_library_instruction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uides.library.sc.edu/" TargetMode="External"/><Relationship Id="rId5" Type="http://schemas.openxmlformats.org/officeDocument/2006/relationships/hyperlink" Target="https://sc.edu/about/offices_and_divisions/university_libraries/find_services/faculty_services/scoer/" TargetMode="External"/><Relationship Id="rId4" Type="http://schemas.openxmlformats.org/officeDocument/2006/relationships/hyperlink" Target="https://www.sc.edu/about/offices_and_divisions/university_libraries/get_research_help/sharpgrads/index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D41F7-905F-577E-EF37-85D4B1DC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830" r="9092" b="1"/>
          <a:stretch>
            <a:fillRect/>
          </a:stretch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A1554-6079-CA6D-2337-EF009455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 anchor="t">
            <a:normAutofit/>
          </a:bodyPr>
          <a:lstStyle/>
          <a:p>
            <a:r>
              <a:rPr lang="en-US" sz="4800" dirty="0"/>
              <a:t>USC Libraries services and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425C5-5388-9E7B-0D18-712AA58FE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>
            <a:normAutofit/>
          </a:bodyPr>
          <a:lstStyle/>
          <a:p>
            <a:r>
              <a:rPr lang="en-US" dirty="0"/>
              <a:t>USC Faculty Senate</a:t>
            </a:r>
          </a:p>
          <a:p>
            <a:r>
              <a:rPr lang="en-US" dirty="0"/>
              <a:t>March 4, 2026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4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02F0-89A0-28CB-363A-087792E7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5D0F-7041-9C36-99A5-9D74ACBC1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Library Website: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https://sc.edu/library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Databases: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https://guides.library.sc.edu/az.php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Data services: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https://sc.edu/about/offices_and_divisions/university_libraries/get_research_help/data_services/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Data visualization awards: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https://www.sc.edu/about/offices_and_divisions/university_libraries/exhibits_events_news/news/2026/2026_data_viz_awards.php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Digital collections: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https://sc.edu/about/offices_and_divisions/university_libraries/browse/digital_collections/index.php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Distinctive collections: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https://sc.edu/about/offices_and_divisions/university_libraries/browse/index.php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95AE8-7162-6580-3B2E-615F7E021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2628" y="6121879"/>
            <a:ext cx="4230991" cy="7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7ED21-4FBD-26E4-A9EE-672E3132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463AB-620A-18B4-6132-42F0F086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18CA-E1ED-7E41-7C99-64D5049B2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Find a librarian for your area: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https://sc.edu/about/offices_and_divisions/university_libraries/find_services/faculty_services/find_specialist/index.php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Journals: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https://pascal-usc.primo.exlibrisgroup.com/discovery/jsearch?vid=01PASCAL_USCCOL:USC </a:t>
            </a:r>
            <a:r>
              <a:rPr lang="en-US" dirty="0"/>
              <a:t>Library dashboard: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https://guides.library.sc.edu/publicdb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Live visitor count: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https://dnwma38hnikzt.cloudfront.net/tcl-usage/cms-linked-periodic.html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Open Carolina: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https://uscpress.com/Open-Carolina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Open Access publishing agreements: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https://guides.library.sc.edu/openaccessresources/publishingoa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9F2E3-DBAF-1C47-50EB-295E19B44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196" y="5993892"/>
            <a:ext cx="4230991" cy="7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B3443-1C6C-FDBA-AB6C-D07AA2D83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7FF9-9E20-ACC1-EE0E-E3B465009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7DD7-8D88-F52D-2EEB-404C970A1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Schedule instruction: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https://sc.edu/about/offices_and_divisions/university_libraries/find_services/faculty_services/schedule_library_instruction/index.php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Scholar Commons (Institutional repository):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https://scholarcommons.sc.edu/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SHARPGrads: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https://www.sc.edu/about/offices_and_divisions/university_libraries/get_research_help/sharpgrads/index.php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SCOER: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https://sc.edu/about/offices_and_divisions/university_libraries/find_services/faculty_services/scoer/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 guides: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https://guides.library.sc.edu/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Undergraduate research awards: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https://sc.edu/about/offices_and_divisions/university_libraries/get_research_help/research_award/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A6C824-7E61-FEC4-2240-4BE3BAC64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1009" y="6121879"/>
            <a:ext cx="4230991" cy="7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E53BD-AD8C-74F7-C4FB-B358A9177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CF9E-4CDA-65D2-6D04-90F13613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18B95-3D0A-9AFC-8D95-592ABA0A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4D224-C225-850D-06BF-B6C8825F1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340" y="6121879"/>
            <a:ext cx="4230991" cy="7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6BC9-1D52-7A9B-196F-B596E87F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865185" cy="4601183"/>
          </a:xfrm>
        </p:spPr>
        <p:txBody>
          <a:bodyPr/>
          <a:lstStyle/>
          <a:p>
            <a:r>
              <a:rPr lang="en-US" dirty="0"/>
              <a:t>Locations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9ABC1-5909-6E92-8C95-A7B1F758D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Thomas Cooper Library</a:t>
            </a:r>
          </a:p>
          <a:p>
            <a:pPr lvl="0"/>
            <a:r>
              <a:rPr lang="en-US" sz="3600" dirty="0"/>
              <a:t>Hollings Library</a:t>
            </a:r>
          </a:p>
          <a:p>
            <a:pPr lvl="0"/>
            <a:r>
              <a:rPr lang="en-US" sz="3600" dirty="0"/>
              <a:t>South Caroliniana Library</a:t>
            </a:r>
          </a:p>
          <a:p>
            <a:pPr lvl="0"/>
            <a:r>
              <a:rPr lang="en-US" sz="3600" dirty="0"/>
              <a:t>Music Library</a:t>
            </a:r>
          </a:p>
          <a:p>
            <a:pPr lvl="0"/>
            <a:r>
              <a:rPr lang="en-US" sz="3600" dirty="0"/>
              <a:t>Moving Image Research Collection (MIRC)</a:t>
            </a:r>
          </a:p>
          <a:p>
            <a:pPr lvl="0"/>
            <a:r>
              <a:rPr lang="en-US" sz="3600" dirty="0"/>
              <a:t>Library Annex</a:t>
            </a:r>
          </a:p>
          <a:p>
            <a:pPr lvl="0"/>
            <a:r>
              <a:rPr lang="en-US" sz="3600" dirty="0"/>
              <a:t>1430 Senate 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FFCE0-1609-D2DD-5D82-559DE85A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20" y="6102362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F5A40-7D1B-B877-1761-BB9EC37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025" y="2363725"/>
            <a:ext cx="3073914" cy="152247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Did you know?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B6F3-5E98-F6AE-F12A-6CDD0BD2E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120" y="612592"/>
            <a:ext cx="5910677" cy="5893364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 </a:t>
            </a:r>
            <a:r>
              <a:rPr lang="en-US" sz="2400" dirty="0"/>
              <a:t>We have nearly 1M volumes on site in TCL and nearly 1.1M items in our off-site storage facility (almost 4M total).</a:t>
            </a:r>
          </a:p>
          <a:p>
            <a:pPr lvl="0"/>
            <a:r>
              <a:rPr lang="en-US" sz="2400" dirty="0"/>
              <a:t>We have over 850,000 visitors per year in Thomas Cooper alone.</a:t>
            </a:r>
          </a:p>
          <a:p>
            <a:pPr lvl="0"/>
            <a:r>
              <a:rPr lang="en-US" sz="2400" dirty="0"/>
              <a:t>We have over 1M e-books in our collection.</a:t>
            </a:r>
          </a:p>
          <a:p>
            <a:pPr lvl="0"/>
            <a:r>
              <a:rPr lang="en-US" sz="2400" dirty="0"/>
              <a:t>We lent nearly 6,000 tech devices in AY25.</a:t>
            </a:r>
          </a:p>
          <a:p>
            <a:pPr lvl="0"/>
            <a:r>
              <a:rPr lang="en-US" sz="2400" dirty="0"/>
              <a:t>We offered 733 instruction sessions, reaching over 16,000 students, in AY25.</a:t>
            </a:r>
          </a:p>
          <a:p>
            <a:pPr lvl="0"/>
            <a:r>
              <a:rPr lang="en-US" sz="2400" dirty="0"/>
              <a:t>Our agreements with major publishers saved USC over $1M in APCs for Open Access article publications.</a:t>
            </a:r>
          </a:p>
          <a:p>
            <a:endParaRPr lang="en-US" sz="3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DB833-4684-23BD-412F-C8BEAA7C3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6111511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3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591CD-0A09-F5C5-9254-E9AEB9B4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D845-63DE-30BA-646A-11C12508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865185" cy="4601183"/>
          </a:xfrm>
        </p:spPr>
        <p:txBody>
          <a:bodyPr/>
          <a:lstStyle/>
          <a:p>
            <a:r>
              <a:rPr lang="en-US" dirty="0"/>
              <a:t>Noteworthy new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9A795-62A5-DE66-260F-4097CADB9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The Economist (along with NYT and WSJ)</a:t>
            </a:r>
          </a:p>
          <a:p>
            <a:pPr lvl="0"/>
            <a:r>
              <a:rPr lang="en-US" sz="3600" dirty="0"/>
              <a:t>Scopus</a:t>
            </a:r>
          </a:p>
          <a:p>
            <a:pPr lvl="0"/>
            <a:r>
              <a:rPr lang="en-US" sz="3600" dirty="0"/>
              <a:t>The Foundation Directory (assisted by Provost)</a:t>
            </a:r>
          </a:p>
          <a:p>
            <a:pPr lvl="0"/>
            <a:r>
              <a:rPr lang="en-US" sz="3600" dirty="0"/>
              <a:t>Open Access and Open Educational Resources (database)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10862-7298-CF73-090C-EA6010A2D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20" y="6102362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B8D0-72AC-30C2-D153-EEE375706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ADF73-67D4-5BFF-014B-807EC9ED9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260" y="1335024"/>
            <a:ext cx="7315200" cy="4000500"/>
          </a:xfrm>
        </p:spPr>
        <p:txBody>
          <a:bodyPr>
            <a:normAutofit/>
          </a:bodyPr>
          <a:lstStyle/>
          <a:p>
            <a:r>
              <a:rPr lang="en-US" sz="4000" dirty="0"/>
              <a:t>Course instruction</a:t>
            </a:r>
          </a:p>
          <a:p>
            <a:r>
              <a:rPr lang="en-US" sz="4000" dirty="0"/>
              <a:t>Workshops</a:t>
            </a:r>
          </a:p>
          <a:p>
            <a:r>
              <a:rPr lang="en-US" sz="4000" dirty="0"/>
              <a:t>Individual consultations: for you and for your students</a:t>
            </a:r>
          </a:p>
          <a:p>
            <a:r>
              <a:rPr lang="en-US" sz="4000" dirty="0"/>
              <a:t>Ask a Librarian (chat—real people, not AI bots)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9C981D-FD64-CC07-2B3C-964C53B1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014" y="6108192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2E4A-337A-855A-FFF8-856EB1AE3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F57D0-C217-FE1D-1D62-D16CF7C2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South Caroliniana (including political collections in Hollings)</a:t>
            </a:r>
          </a:p>
          <a:p>
            <a:pPr lvl="0"/>
            <a:r>
              <a:rPr lang="en-US" sz="3200" dirty="0"/>
              <a:t>Irvin Department (Hollings Library)</a:t>
            </a:r>
          </a:p>
          <a:p>
            <a:pPr lvl="0"/>
            <a:r>
              <a:rPr lang="en-US" sz="3200" dirty="0"/>
              <a:t>MIRC</a:t>
            </a:r>
          </a:p>
          <a:p>
            <a:pPr lvl="0"/>
            <a:r>
              <a:rPr lang="en-US" sz="3200" dirty="0"/>
              <a:t>Regular exhibits and programming (readings, lectures, performances)</a:t>
            </a:r>
          </a:p>
          <a:p>
            <a:pPr lvl="0"/>
            <a:r>
              <a:rPr lang="en-US" sz="3200" dirty="0"/>
              <a:t>Expert instruction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E6EC8-9685-2214-7ECB-2EF15021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041" y="6086798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BAAF-A395-A588-13A1-6645F18B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C7F4-E73A-2057-8FBB-2D2C238AF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836" y="839497"/>
            <a:ext cx="7315200" cy="4765775"/>
          </a:xfrm>
        </p:spPr>
        <p:txBody>
          <a:bodyPr anchor="t">
            <a:normAutofit/>
          </a:bodyPr>
          <a:lstStyle/>
          <a:p>
            <a:pPr lvl="0"/>
            <a:r>
              <a:rPr lang="en-US" sz="3600" dirty="0"/>
              <a:t>Institutional repository (Scholar Commons): deposit your papers; ETD; digital collections</a:t>
            </a:r>
          </a:p>
          <a:p>
            <a:pPr lvl="0"/>
            <a:r>
              <a:rPr lang="en-US" sz="3600" dirty="0"/>
              <a:t>Research data management</a:t>
            </a:r>
          </a:p>
          <a:p>
            <a:pPr lvl="0"/>
            <a:r>
              <a:rPr lang="en-US" sz="3600" dirty="0"/>
              <a:t>AI and data science consulting</a:t>
            </a:r>
          </a:p>
          <a:p>
            <a:pPr lvl="0"/>
            <a:r>
              <a:rPr lang="en-US" sz="3600" dirty="0"/>
              <a:t>Research impact consulting</a:t>
            </a:r>
          </a:p>
          <a:p>
            <a:pPr lvl="0"/>
            <a:r>
              <a:rPr lang="en-US" sz="3600" dirty="0"/>
              <a:t>Statistics help, data visualization, and more</a:t>
            </a:r>
          </a:p>
          <a:p>
            <a:pPr marL="50292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92907-3AD9-2C09-0162-91B7185C2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041" y="6076188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9B63-2A13-2197-50F4-84C59BCC3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1905-5CC7-FC38-3279-0F90EFFC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8" y="1401318"/>
            <a:ext cx="7315200" cy="4046220"/>
          </a:xfrm>
        </p:spPr>
        <p:txBody>
          <a:bodyPr anchor="t">
            <a:normAutofit lnSpcReduction="10000"/>
          </a:bodyPr>
          <a:lstStyle/>
          <a:p>
            <a:pPr lvl="0"/>
            <a:r>
              <a:rPr lang="en-US" sz="3600" dirty="0"/>
              <a:t>Open Carolina/USC Press</a:t>
            </a:r>
          </a:p>
          <a:p>
            <a:pPr lvl="0"/>
            <a:r>
              <a:rPr lang="en-US" sz="3600" dirty="0"/>
              <a:t>Center for Civil Rights History and Research</a:t>
            </a:r>
          </a:p>
          <a:p>
            <a:r>
              <a:rPr lang="en-US" sz="3600" dirty="0"/>
              <a:t>Office of Research</a:t>
            </a:r>
          </a:p>
          <a:p>
            <a:pPr lvl="0"/>
            <a:r>
              <a:rPr lang="en-US" sz="3600" dirty="0"/>
              <a:t>Student Success</a:t>
            </a:r>
          </a:p>
          <a:p>
            <a:pPr lvl="0"/>
            <a:r>
              <a:rPr lang="en-US" sz="3600" dirty="0"/>
              <a:t>CTE</a:t>
            </a:r>
          </a:p>
          <a:p>
            <a:pPr lvl="0"/>
            <a:r>
              <a:rPr lang="en-US" sz="3600" dirty="0"/>
              <a:t>First-gen center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C37C1-3E12-F574-EEF8-F288413C8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106" y="6083779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E8EEF-6F39-CA69-F363-EBED6C7AF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7093-BBC3-C9C1-1F0B-5B21CDA3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	 and 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1D52-2EC0-7044-A847-58F553DFA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668" y="1938528"/>
            <a:ext cx="7315200" cy="3509010"/>
          </a:xfrm>
        </p:spPr>
        <p:txBody>
          <a:bodyPr anchor="t"/>
          <a:lstStyle/>
          <a:p>
            <a:r>
              <a:rPr lang="en-US" sz="3600" dirty="0"/>
              <a:t>SHARPGrads</a:t>
            </a:r>
          </a:p>
          <a:p>
            <a:r>
              <a:rPr lang="en-US" sz="3600" dirty="0"/>
              <a:t>Undergraduate research awards</a:t>
            </a:r>
          </a:p>
          <a:p>
            <a:r>
              <a:rPr lang="en-US" sz="3600" dirty="0"/>
              <a:t>SCOER (Open Educational Resources) faculty awards</a:t>
            </a:r>
          </a:p>
          <a:p>
            <a:r>
              <a:rPr lang="en-US" sz="3600" dirty="0"/>
              <a:t>Data visualization awards</a:t>
            </a:r>
          </a:p>
          <a:p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F4103-A530-4E21-B341-8FAC922C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897" y="6120355"/>
            <a:ext cx="4224894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1034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732</TotalTime>
  <Words>735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Corbel</vt:lpstr>
      <vt:lpstr>Wingdings 2</vt:lpstr>
      <vt:lpstr>Frame</vt:lpstr>
      <vt:lpstr>USC Libraries services and spaces</vt:lpstr>
      <vt:lpstr>Locations </vt:lpstr>
      <vt:lpstr>Did you know?</vt:lpstr>
      <vt:lpstr>Noteworthy new resources </vt:lpstr>
      <vt:lpstr>Research and Instruction</vt:lpstr>
      <vt:lpstr>Distinctive collections</vt:lpstr>
      <vt:lpstr>Data Services</vt:lpstr>
      <vt:lpstr>Partnerships </vt:lpstr>
      <vt:lpstr>Programs  and awards</vt:lpstr>
      <vt:lpstr>Links</vt:lpstr>
      <vt:lpstr>Links</vt:lpstr>
      <vt:lpstr>Links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Banush, David</dc:creator>
  <cp:lastModifiedBy>Banush, David</cp:lastModifiedBy>
  <cp:revision>6</cp:revision>
  <dcterms:created xsi:type="dcterms:W3CDTF">2025-11-14T13:18:52Z</dcterms:created>
  <dcterms:modified xsi:type="dcterms:W3CDTF">2026-03-02T15:05:33Z</dcterms:modified>
</cp:coreProperties>
</file>